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68"/>
    <p:restoredTop sz="94647"/>
  </p:normalViewPr>
  <p:slideViewPr>
    <p:cSldViewPr snapToGrid="0" snapToObjects="1">
      <p:cViewPr>
        <p:scale>
          <a:sx n="297" d="100"/>
          <a:sy n="297" d="100"/>
        </p:scale>
        <p:origin x="-3056" y="-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9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7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34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48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4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06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7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0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8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15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F6C10-4A38-EA44-AF3D-AABF57B1A061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73B2B-CE47-AC4B-8739-452E5BCDEA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9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3052192" y="967166"/>
            <a:ext cx="6941762" cy="4473514"/>
            <a:chOff x="3052192" y="967166"/>
            <a:chExt cx="6941762" cy="4473514"/>
          </a:xfrm>
        </p:grpSpPr>
        <p:sp>
          <p:nvSpPr>
            <p:cNvPr id="4" name="Rectangle 3"/>
            <p:cNvSpPr/>
            <p:nvPr/>
          </p:nvSpPr>
          <p:spPr>
            <a:xfrm>
              <a:off x="6041136" y="3840480"/>
              <a:ext cx="813816" cy="16002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818185" y="4107180"/>
              <a:ext cx="2146495" cy="1066800"/>
              <a:chOff x="5034593" y="4005072"/>
              <a:chExt cx="2146495" cy="1066800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5034593" y="4005072"/>
                <a:ext cx="214649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>
                <a:off x="6147816" y="41574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>
                <a:off x="6147816" y="43098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6147816" y="44622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6147816" y="46146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6147816" y="47670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6147816" y="4919472"/>
                <a:ext cx="103327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34593" y="5071872"/>
                <a:ext cx="214649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/>
            <p:cNvSpPr/>
            <p:nvPr/>
          </p:nvSpPr>
          <p:spPr>
            <a:xfrm>
              <a:off x="6219444" y="2468881"/>
              <a:ext cx="457200" cy="457200"/>
            </a:xfrm>
            <a:prstGeom prst="ellipse">
              <a:avLst/>
            </a:prstGeom>
            <a:gradFill flip="none" rotWithShape="1">
              <a:gsLst>
                <a:gs pos="100000">
                  <a:schemeClr val="accent1">
                    <a:tint val="100000"/>
                    <a:shade val="100000"/>
                    <a:satMod val="130000"/>
                  </a:schemeClr>
                </a:gs>
                <a:gs pos="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55933" y="3604498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I: current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354421" y="3814049"/>
              <a:ext cx="410307" cy="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052192" y="4455914"/>
              <a:ext cx="11015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u</a:t>
              </a:r>
              <a:r>
                <a:rPr lang="en-US" smtClean="0">
                  <a:latin typeface="Times New Roman" charset="0"/>
                  <a:ea typeface="Times New Roman" charset="0"/>
                  <a:cs typeface="Times New Roman" charset="0"/>
                </a:rPr>
                <a:t>: voltage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086047" y="4411980"/>
              <a:ext cx="1492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electromagnet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828250" y="3075495"/>
              <a:ext cx="1165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smtClean="0">
                  <a:latin typeface="Times New Roman" charset="0"/>
                  <a:ea typeface="Times New Roman" charset="0"/>
                  <a:cs typeface="Times New Roman" charset="0"/>
                </a:rPr>
                <a:t>: </a:t>
              </a:r>
              <a:r>
                <a:rPr lang="en-US" dirty="0" smtClean="0">
                  <a:latin typeface="Times New Roman" charset="0"/>
                  <a:ea typeface="Times New Roman" charset="0"/>
                  <a:cs typeface="Times New Roman" charset="0"/>
                </a:rPr>
                <a:t>position</a:t>
              </a:r>
              <a:endParaRPr lang="en-US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6854952" y="3852203"/>
              <a:ext cx="2146495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17" idx="6"/>
            </p:cNvCxnSpPr>
            <p:nvPr/>
          </p:nvCxnSpPr>
          <p:spPr>
            <a:xfrm>
              <a:off x="6676644" y="2697481"/>
              <a:ext cx="2324802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>
              <a:off x="8740155" y="2697481"/>
              <a:ext cx="1" cy="1142999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>
              <a:off x="4277300" y="4107180"/>
              <a:ext cx="8928" cy="1168205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676644" y="1239078"/>
              <a:ext cx="985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detector</a:t>
              </a:r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6322037" y="1608410"/>
              <a:ext cx="252015" cy="762000"/>
              <a:chOff x="10553747" y="1039837"/>
              <a:chExt cx="252015" cy="762000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10553747" y="11160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0553747" y="12684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10553747" y="1420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10553747" y="15732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10553747" y="17256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10553747" y="1039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10553747" y="11922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10553747" y="13446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10553747" y="14970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10553747" y="16494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10553747" y="1801837"/>
                <a:ext cx="252015" cy="0"/>
              </a:xfrm>
              <a:prstGeom prst="line">
                <a:avLst/>
              </a:prstGeom>
              <a:ln w="19050"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Oval 50"/>
            <p:cNvSpPr/>
            <p:nvPr/>
          </p:nvSpPr>
          <p:spPr>
            <a:xfrm>
              <a:off x="6301506" y="1206895"/>
              <a:ext cx="293077" cy="293077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/>
            <p:cNvSpPr/>
            <p:nvPr/>
          </p:nvSpPr>
          <p:spPr>
            <a:xfrm>
              <a:off x="6232017" y="967166"/>
              <a:ext cx="432054" cy="420856"/>
            </a:xfrm>
            <a:prstGeom prst="triangle">
              <a:avLst>
                <a:gd name="adj" fmla="val 50104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72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88832" y="1124077"/>
            <a:ext cx="9390184" cy="3153190"/>
            <a:chOff x="1008185" y="1569554"/>
            <a:chExt cx="9390184" cy="315319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8185" y="1569554"/>
              <a:ext cx="9390184" cy="315319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324708" y="2332892"/>
              <a:ext cx="341760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4000" smtClean="0">
                  <a:solidFill>
                    <a:schemeClr val="accent1"/>
                  </a:solidFill>
                </a:rPr>
                <a:t>-</a:t>
              </a:r>
              <a:endParaRPr lang="en-US" sz="400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999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94531" y="701919"/>
            <a:ext cx="7507797" cy="1866900"/>
            <a:chOff x="1694531" y="701919"/>
            <a:chExt cx="7507797" cy="18669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65328" y="701919"/>
              <a:ext cx="3937000" cy="18669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1694531" y="930519"/>
              <a:ext cx="3337716" cy="1409700"/>
              <a:chOff x="1793143" y="930519"/>
              <a:chExt cx="3337716" cy="14097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3143" y="930519"/>
                <a:ext cx="2908300" cy="1409700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4027913" y="1711569"/>
                <a:ext cx="1102946" cy="6286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Right Arrow 7"/>
            <p:cNvSpPr/>
            <p:nvPr/>
          </p:nvSpPr>
          <p:spPr>
            <a:xfrm>
              <a:off x="4852951" y="1388839"/>
              <a:ext cx="286871" cy="43030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685" y="3572809"/>
            <a:ext cx="5346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63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726141" y="591671"/>
            <a:ext cx="5144994" cy="1236756"/>
            <a:chOff x="726141" y="591671"/>
            <a:chExt cx="5144994" cy="123675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6535" y="672727"/>
              <a:ext cx="5054600" cy="11557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26141" y="591671"/>
              <a:ext cx="457200" cy="331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111623" y="2327088"/>
            <a:ext cx="4759512" cy="2576606"/>
            <a:chOff x="1111623" y="2327088"/>
            <a:chExt cx="4759512" cy="257660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5517" y="2327088"/>
              <a:ext cx="4516718" cy="244397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111623" y="2327088"/>
              <a:ext cx="457200" cy="331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94529" y="3621742"/>
              <a:ext cx="2576606" cy="12819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62494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33" y="283882"/>
            <a:ext cx="4737100" cy="248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56" y="3146611"/>
            <a:ext cx="39497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69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0" y="2311400"/>
            <a:ext cx="35687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41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9459" y="1586753"/>
            <a:ext cx="1604682" cy="160468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290048" y="1748118"/>
            <a:ext cx="1272987" cy="12729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01154" y="3092824"/>
            <a:ext cx="1272987" cy="12729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71772" y="1858510"/>
            <a:ext cx="6602" cy="10629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829028" y="3119523"/>
            <a:ext cx="485259" cy="59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900132" y="2358202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945391" y="2358202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111238" y="3702908"/>
            <a:ext cx="52818" cy="528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699585" y="2303345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1</a:t>
            </a:r>
            <a:endParaRPr lang="en-US" sz="1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3908876" y="2257131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2</a:t>
            </a:r>
            <a:endParaRPr lang="en-US" sz="14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3071657" y="3673137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</a:t>
            </a:r>
            <a:r>
              <a:rPr lang="en-US" sz="1400" baseline="-25000" dirty="0" smtClean="0"/>
              <a:t>3</a:t>
            </a:r>
            <a:endParaRPr lang="en-US" sz="1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78374" y="170137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p</a:t>
            </a:r>
            <a:r>
              <a:rPr lang="en-US" sz="1400" baseline="-25000" smtClean="0"/>
              <a:t>12</a:t>
            </a:r>
            <a:endParaRPr lang="en-US" sz="1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24961" y="271115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q</a:t>
            </a:r>
            <a:r>
              <a:rPr lang="en-US" sz="1400" baseline="-25000" dirty="0" smtClean="0"/>
              <a:t>12</a:t>
            </a:r>
            <a:endParaRPr lang="en-US" sz="14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2612240" y="2867216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</a:t>
            </a:r>
            <a:r>
              <a:rPr lang="en-US" sz="1400" baseline="-25000" dirty="0" smtClean="0"/>
              <a:t>13</a:t>
            </a:r>
            <a:endParaRPr lang="en-US" sz="1400" baseline="-25000" dirty="0"/>
          </a:p>
        </p:txBody>
      </p:sp>
      <p:sp>
        <p:nvSpPr>
          <p:cNvPr id="25" name="TextBox 24"/>
          <p:cNvSpPr txBox="1"/>
          <p:nvPr/>
        </p:nvSpPr>
        <p:spPr>
          <a:xfrm>
            <a:off x="3124397" y="3081901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q</a:t>
            </a:r>
            <a:r>
              <a:rPr lang="en-US" sz="1400" baseline="-25000" smtClean="0"/>
              <a:t>13</a:t>
            </a:r>
            <a:endParaRPr lang="en-US" sz="1400" baseline="-25000" dirty="0"/>
          </a:p>
        </p:txBody>
      </p:sp>
    </p:spTree>
    <p:extLst>
      <p:ext uri="{BB962C8B-B14F-4D97-AF65-F5344CB8AC3E}">
        <p14:creationId xmlns:p14="http://schemas.microsoft.com/office/powerpoint/2010/main" val="1175200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14474</TotalTime>
  <Words>19</Words>
  <Application>Microsoft Macintosh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Klavins</dc:creator>
  <cp:lastModifiedBy>Eric Klavins</cp:lastModifiedBy>
  <cp:revision>9</cp:revision>
  <dcterms:created xsi:type="dcterms:W3CDTF">2019-05-13T20:46:11Z</dcterms:created>
  <dcterms:modified xsi:type="dcterms:W3CDTF">2019-05-23T22:00:25Z</dcterms:modified>
</cp:coreProperties>
</file>

<file path=docProps/thumbnail.jpeg>
</file>